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4114800" cy="914400"/>
  <p:notesSz cx="6858000" cy="9144000"/>
  <p:defaultTextStyle>
    <a:defPPr>
      <a:defRPr lang="en-US"/>
    </a:defPPr>
    <a:lvl1pPr marL="0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43652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287304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30957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574609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18261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861913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05566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149218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68" d="100"/>
          <a:sy n="268" d="100"/>
        </p:scale>
        <p:origin x="-102" y="-726"/>
      </p:cViewPr>
      <p:guideLst>
        <p:guide orient="horz" pos="288"/>
        <p:guide pos="12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918F7-0A69-4156-9BF2-EA1DEFA05AD7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D2F6C-EAA7-4139-BC60-E7FBEE64A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05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" y="284057"/>
            <a:ext cx="3497580" cy="1960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" y="518160"/>
            <a:ext cx="2880360" cy="2336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3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7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0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4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8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49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2349-0FC7-45FA-AD06-88595950700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5-6C0D-4683-9D28-50F697048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2349-0FC7-45FA-AD06-88595950700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5-6C0D-4683-9D28-50F697048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7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42311" y="4868"/>
            <a:ext cx="416480" cy="1041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869" y="4868"/>
            <a:ext cx="1180862" cy="1041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2349-0FC7-45FA-AD06-88595950700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5-6C0D-4683-9D28-50F697048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8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2349-0FC7-45FA-AD06-88595950700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5-6C0D-4683-9D28-50F697048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8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041" y="587587"/>
            <a:ext cx="3497580" cy="181610"/>
          </a:xfrm>
        </p:spPr>
        <p:txBody>
          <a:bodyPr anchor="t"/>
          <a:lstStyle>
            <a:lvl1pPr algn="l">
              <a:defRPr sz="1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041" y="387562"/>
            <a:ext cx="3497580" cy="200025"/>
          </a:xfrm>
        </p:spPr>
        <p:txBody>
          <a:bodyPr anchor="b"/>
          <a:lstStyle>
            <a:lvl1pPr marL="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1pPr>
            <a:lvl2pPr marL="14365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287304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3pPr>
            <a:lvl4pPr marL="430957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574609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718261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861913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100556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1149218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2349-0FC7-45FA-AD06-88595950700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5-6C0D-4683-9D28-50F697048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35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869" y="28363"/>
            <a:ext cx="798671" cy="80645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0120" y="28363"/>
            <a:ext cx="798671" cy="80645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2349-0FC7-45FA-AD06-88595950700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5-6C0D-4683-9D28-50F697048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8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36618"/>
            <a:ext cx="3703320" cy="152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" y="204682"/>
            <a:ext cx="1818085" cy="85302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3652" indent="0">
              <a:buNone/>
              <a:defRPr sz="600" b="1"/>
            </a:lvl2pPr>
            <a:lvl3pPr marL="287304" indent="0">
              <a:buNone/>
              <a:defRPr sz="600" b="1"/>
            </a:lvl3pPr>
            <a:lvl4pPr marL="430957" indent="0">
              <a:buNone/>
              <a:defRPr sz="500" b="1"/>
            </a:lvl4pPr>
            <a:lvl5pPr marL="574609" indent="0">
              <a:buNone/>
              <a:defRPr sz="500" b="1"/>
            </a:lvl5pPr>
            <a:lvl6pPr marL="718261" indent="0">
              <a:buNone/>
              <a:defRPr sz="500" b="1"/>
            </a:lvl6pPr>
            <a:lvl7pPr marL="861913" indent="0">
              <a:buNone/>
              <a:defRPr sz="500" b="1"/>
            </a:lvl7pPr>
            <a:lvl8pPr marL="1005566" indent="0">
              <a:buNone/>
              <a:defRPr sz="500" b="1"/>
            </a:lvl8pPr>
            <a:lvl9pPr marL="1149218" indent="0">
              <a:buNone/>
              <a:defRPr sz="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" y="289984"/>
            <a:ext cx="1818085" cy="526838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1" y="204682"/>
            <a:ext cx="1818799" cy="85302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3652" indent="0">
              <a:buNone/>
              <a:defRPr sz="600" b="1"/>
            </a:lvl2pPr>
            <a:lvl3pPr marL="287304" indent="0">
              <a:buNone/>
              <a:defRPr sz="600" b="1"/>
            </a:lvl3pPr>
            <a:lvl4pPr marL="430957" indent="0">
              <a:buNone/>
              <a:defRPr sz="500" b="1"/>
            </a:lvl4pPr>
            <a:lvl5pPr marL="574609" indent="0">
              <a:buNone/>
              <a:defRPr sz="500" b="1"/>
            </a:lvl5pPr>
            <a:lvl6pPr marL="718261" indent="0">
              <a:buNone/>
              <a:defRPr sz="500" b="1"/>
            </a:lvl6pPr>
            <a:lvl7pPr marL="861913" indent="0">
              <a:buNone/>
              <a:defRPr sz="500" b="1"/>
            </a:lvl7pPr>
            <a:lvl8pPr marL="1005566" indent="0">
              <a:buNone/>
              <a:defRPr sz="500" b="1"/>
            </a:lvl8pPr>
            <a:lvl9pPr marL="1149218" indent="0">
              <a:buNone/>
              <a:defRPr sz="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" y="289984"/>
            <a:ext cx="1818799" cy="526838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2349-0FC7-45FA-AD06-88595950700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5-6C0D-4683-9D28-50F697048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03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2349-0FC7-45FA-AD06-88595950700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5-6C0D-4683-9D28-50F697048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6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2349-0FC7-45FA-AD06-88595950700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5-6C0D-4683-9D28-50F697048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3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36407"/>
            <a:ext cx="1353741" cy="154940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2" y="36407"/>
            <a:ext cx="2300288" cy="780415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" y="191347"/>
            <a:ext cx="1353741" cy="625475"/>
          </a:xfrm>
        </p:spPr>
        <p:txBody>
          <a:bodyPr/>
          <a:lstStyle>
            <a:lvl1pPr marL="0" indent="0">
              <a:buNone/>
              <a:defRPr sz="400"/>
            </a:lvl1pPr>
            <a:lvl2pPr marL="143652" indent="0">
              <a:buNone/>
              <a:defRPr sz="400"/>
            </a:lvl2pPr>
            <a:lvl3pPr marL="287304" indent="0">
              <a:buNone/>
              <a:defRPr sz="300"/>
            </a:lvl3pPr>
            <a:lvl4pPr marL="430957" indent="0">
              <a:buNone/>
              <a:defRPr sz="300"/>
            </a:lvl4pPr>
            <a:lvl5pPr marL="574609" indent="0">
              <a:buNone/>
              <a:defRPr sz="300"/>
            </a:lvl5pPr>
            <a:lvl6pPr marL="718261" indent="0">
              <a:buNone/>
              <a:defRPr sz="300"/>
            </a:lvl6pPr>
            <a:lvl7pPr marL="861913" indent="0">
              <a:buNone/>
              <a:defRPr sz="300"/>
            </a:lvl7pPr>
            <a:lvl8pPr marL="1005566" indent="0">
              <a:buNone/>
              <a:defRPr sz="300"/>
            </a:lvl8pPr>
            <a:lvl9pPr marL="1149218" indent="0">
              <a:buNone/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2349-0FC7-45FA-AD06-88595950700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5-6C0D-4683-9D28-50F697048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8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530" y="640080"/>
            <a:ext cx="2468880" cy="75565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530" y="81703"/>
            <a:ext cx="2468880" cy="548640"/>
          </a:xfrm>
        </p:spPr>
        <p:txBody>
          <a:bodyPr/>
          <a:lstStyle>
            <a:lvl1pPr marL="0" indent="0">
              <a:buNone/>
              <a:defRPr sz="1000"/>
            </a:lvl1pPr>
            <a:lvl2pPr marL="143652" indent="0">
              <a:buNone/>
              <a:defRPr sz="900"/>
            </a:lvl2pPr>
            <a:lvl3pPr marL="287304" indent="0">
              <a:buNone/>
              <a:defRPr sz="800"/>
            </a:lvl3pPr>
            <a:lvl4pPr marL="430957" indent="0">
              <a:buNone/>
              <a:defRPr sz="600"/>
            </a:lvl4pPr>
            <a:lvl5pPr marL="574609" indent="0">
              <a:buNone/>
              <a:defRPr sz="600"/>
            </a:lvl5pPr>
            <a:lvl6pPr marL="718261" indent="0">
              <a:buNone/>
              <a:defRPr sz="600"/>
            </a:lvl6pPr>
            <a:lvl7pPr marL="861913" indent="0">
              <a:buNone/>
              <a:defRPr sz="600"/>
            </a:lvl7pPr>
            <a:lvl8pPr marL="1005566" indent="0">
              <a:buNone/>
              <a:defRPr sz="600"/>
            </a:lvl8pPr>
            <a:lvl9pPr marL="1149218" indent="0">
              <a:buNone/>
              <a:defRPr sz="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530" y="715645"/>
            <a:ext cx="2468880" cy="107315"/>
          </a:xfrm>
        </p:spPr>
        <p:txBody>
          <a:bodyPr/>
          <a:lstStyle>
            <a:lvl1pPr marL="0" indent="0">
              <a:buNone/>
              <a:defRPr sz="400"/>
            </a:lvl1pPr>
            <a:lvl2pPr marL="143652" indent="0">
              <a:buNone/>
              <a:defRPr sz="400"/>
            </a:lvl2pPr>
            <a:lvl3pPr marL="287304" indent="0">
              <a:buNone/>
              <a:defRPr sz="300"/>
            </a:lvl3pPr>
            <a:lvl4pPr marL="430957" indent="0">
              <a:buNone/>
              <a:defRPr sz="300"/>
            </a:lvl4pPr>
            <a:lvl5pPr marL="574609" indent="0">
              <a:buNone/>
              <a:defRPr sz="300"/>
            </a:lvl5pPr>
            <a:lvl6pPr marL="718261" indent="0">
              <a:buNone/>
              <a:defRPr sz="300"/>
            </a:lvl6pPr>
            <a:lvl7pPr marL="861913" indent="0">
              <a:buNone/>
              <a:defRPr sz="300"/>
            </a:lvl7pPr>
            <a:lvl8pPr marL="1005566" indent="0">
              <a:buNone/>
              <a:defRPr sz="300"/>
            </a:lvl8pPr>
            <a:lvl9pPr marL="1149218" indent="0">
              <a:buNone/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2349-0FC7-45FA-AD06-88595950700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5-6C0D-4683-9D28-50F697048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7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740" y="36618"/>
            <a:ext cx="3703320" cy="152400"/>
          </a:xfrm>
          <a:prstGeom prst="rect">
            <a:avLst/>
          </a:prstGeom>
        </p:spPr>
        <p:txBody>
          <a:bodyPr vert="horz" lIns="28730" tIns="14365" rIns="28730" bIns="1436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" y="213360"/>
            <a:ext cx="3703320" cy="603462"/>
          </a:xfrm>
          <a:prstGeom prst="rect">
            <a:avLst/>
          </a:prstGeom>
        </p:spPr>
        <p:txBody>
          <a:bodyPr vert="horz" lIns="28730" tIns="14365" rIns="28730" bIns="143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740" y="847514"/>
            <a:ext cx="960120" cy="48683"/>
          </a:xfrm>
          <a:prstGeom prst="rect">
            <a:avLst/>
          </a:prstGeom>
        </p:spPr>
        <p:txBody>
          <a:bodyPr vert="horz" lIns="28730" tIns="14365" rIns="28730" bIns="14365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62349-0FC7-45FA-AD06-88595950700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5890" y="847514"/>
            <a:ext cx="1303020" cy="48683"/>
          </a:xfrm>
          <a:prstGeom prst="rect">
            <a:avLst/>
          </a:prstGeom>
        </p:spPr>
        <p:txBody>
          <a:bodyPr vert="horz" lIns="28730" tIns="14365" rIns="28730" bIns="14365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48940" y="847514"/>
            <a:ext cx="960120" cy="48683"/>
          </a:xfrm>
          <a:prstGeom prst="rect">
            <a:avLst/>
          </a:prstGeom>
        </p:spPr>
        <p:txBody>
          <a:bodyPr vert="horz" lIns="28730" tIns="14365" rIns="28730" bIns="14365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B8685-6C0D-4683-9D28-50F697048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9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7304" rtl="0" eaLnBrk="1" latinLnBrk="0" hangingPunct="1">
        <a:spcBef>
          <a:spcPct val="0"/>
        </a:spcBef>
        <a:buNone/>
        <a:defRPr sz="1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739" indent="-107739" algn="l" defTabSz="2873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435" indent="-89783" algn="l" defTabSz="287304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359131" indent="-71826" algn="l" defTabSz="287304" rtl="0" eaLnBrk="1" latinLnBrk="0" hangingPunct="1">
        <a:spcBef>
          <a:spcPct val="200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02783" indent="-71826" algn="l" defTabSz="287304" rtl="0" eaLnBrk="1" latinLnBrk="0" hangingPunct="1">
        <a:spcBef>
          <a:spcPct val="20000"/>
        </a:spcBef>
        <a:buFont typeface="Arial" panose="020B0604020202020204" pitchFamily="34" charset="0"/>
        <a:buChar char="–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46435" indent="-71826" algn="l" defTabSz="287304" rtl="0" eaLnBrk="1" latinLnBrk="0" hangingPunct="1">
        <a:spcBef>
          <a:spcPct val="20000"/>
        </a:spcBef>
        <a:buFont typeface="Arial" panose="020B0604020202020204" pitchFamily="34" charset="0"/>
        <a:buChar char="»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90087" indent="-71826" algn="l" defTabSz="287304" rtl="0" eaLnBrk="1" latinLnBrk="0" hangingPunct="1">
        <a:spcBef>
          <a:spcPct val="20000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3740" indent="-71826" algn="l" defTabSz="287304" rtl="0" eaLnBrk="1" latinLnBrk="0" hangingPunct="1">
        <a:spcBef>
          <a:spcPct val="20000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77392" indent="-71826" algn="l" defTabSz="287304" rtl="0" eaLnBrk="1" latinLnBrk="0" hangingPunct="1">
        <a:spcBef>
          <a:spcPct val="20000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21044" indent="-71826" algn="l" defTabSz="287304" rtl="0" eaLnBrk="1" latinLnBrk="0" hangingPunct="1">
        <a:spcBef>
          <a:spcPct val="20000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43652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287304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30957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574609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18261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861913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05566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149218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720" t="8605" b="18975"/>
          <a:stretch/>
        </p:blipFill>
        <p:spPr>
          <a:xfrm>
            <a:off x="0" y="0"/>
            <a:ext cx="4114800" cy="9144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914400" y="789466"/>
            <a:ext cx="5334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</a:t>
            </a:r>
            <a:r>
              <a:rPr lang="en-US" b="1" dirty="0" smtClean="0"/>
              <a:t>onolulu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078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Dalen</dc:creator>
  <cp:lastModifiedBy>Dalen</cp:lastModifiedBy>
  <cp:revision>2</cp:revision>
  <cp:lastPrinted>2015-10-28T00:35:00Z</cp:lastPrinted>
  <dcterms:created xsi:type="dcterms:W3CDTF">2015-10-28T00:24:41Z</dcterms:created>
  <dcterms:modified xsi:type="dcterms:W3CDTF">2015-10-28T00:35:47Z</dcterms:modified>
</cp:coreProperties>
</file>